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77" r:id="rId2"/>
    <p:sldId id="278" r:id="rId3"/>
    <p:sldId id="279" r:id="rId4"/>
    <p:sldId id="256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5" d="100"/>
          <a:sy n="95" d="100"/>
        </p:scale>
        <p:origin x="-206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56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6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79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5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62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2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7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25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4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9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8A1C6-FDE4-4A50-A258-0B6D385CCA24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93EEB09-954D-468A-97B5-CAD2F44A923E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4EA8551-6ABA-4A99-DA74-FCA31495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95250"/>
            <a:ext cx="6098241" cy="59954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53326" y="5398168"/>
            <a:ext cx="129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400926" y="5141495"/>
            <a:ext cx="202130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Name-Sumit pal</a:t>
            </a:r>
          </a:p>
          <a:p>
            <a:r>
              <a:rPr lang="en-US" dirty="0" smtClean="0"/>
              <a:t>Roll No-229089</a:t>
            </a:r>
          </a:p>
          <a:p>
            <a:r>
              <a:rPr lang="en-US" dirty="0" smtClean="0"/>
              <a:t>Branch-BCA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443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6" y="65772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5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40105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9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E2C3E9F-5797-157B-8CAD-32D1862A8C95}"/>
              </a:ext>
            </a:extLst>
          </p:cNvPr>
          <p:cNvSpPr/>
          <p:nvPr/>
        </p:nvSpPr>
        <p:spPr>
          <a:xfrm>
            <a:off x="7382434" y="574663"/>
            <a:ext cx="464371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Source Code(CSS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58" y="77002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89" y="42511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5" y="44917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6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0" y="37698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3" y="32084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52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78" y="48928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6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964EA7A-6D17-EFE8-3123-8003BF0BE39A}"/>
              </a:ext>
            </a:extLst>
          </p:cNvPr>
          <p:cNvSpPr/>
          <p:nvPr/>
        </p:nvSpPr>
        <p:spPr>
          <a:xfrm>
            <a:off x="9059555" y="0"/>
            <a:ext cx="24929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9" y="79408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4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5" y="43313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8D63C80-D435-C6DF-910C-6FD0688D6420}"/>
              </a:ext>
            </a:extLst>
          </p:cNvPr>
          <p:cNvSpPr/>
          <p:nvPr/>
        </p:nvSpPr>
        <p:spPr>
          <a:xfrm>
            <a:off x="1378834" y="0"/>
            <a:ext cx="873335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ACKNOWLEDGEMENT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2248D63-A279-FB51-B53B-F69F18F95E8C}"/>
              </a:ext>
            </a:extLst>
          </p:cNvPr>
          <p:cNvSpPr txBox="1"/>
          <p:nvPr/>
        </p:nvSpPr>
        <p:spPr>
          <a:xfrm>
            <a:off x="1098884" y="1155032"/>
            <a:ext cx="9994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 Would Like to express my special thanks of gratitude to my technical trainer “Garvit Verma” sir as well as our DEAN sir who gave me a golden opportunity to do this project of web development.</a:t>
            </a:r>
          </a:p>
          <a:p>
            <a:r>
              <a:rPr lang="en-IN" sz="2400" dirty="0"/>
              <a:t>Secondly, I would also like to thanks my friends who helped me a lot in finalizing this project within the limit time frame.</a:t>
            </a:r>
          </a:p>
          <a:p>
            <a:r>
              <a:rPr lang="en-IN" sz="2400" dirty="0"/>
              <a:t>Lastly, I like to thank my </a:t>
            </a:r>
            <a:r>
              <a:rPr lang="en-IN" sz="2400" dirty="0" err="1"/>
              <a:t>suppoters</a:t>
            </a:r>
            <a:r>
              <a:rPr lang="en-IN" sz="2400" dirty="0"/>
              <a:t> who have motivated me to fulfil their project before the </a:t>
            </a:r>
            <a:r>
              <a:rPr lang="en-IN" sz="2400" dirty="0" err="1"/>
              <a:t>timelimit</a:t>
            </a:r>
            <a:r>
              <a:rPr lang="en-IN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DB2004-E498-80B6-925B-ACB140DD4544}"/>
              </a:ext>
            </a:extLst>
          </p:cNvPr>
          <p:cNvSpPr txBox="1"/>
          <p:nvPr/>
        </p:nvSpPr>
        <p:spPr>
          <a:xfrm>
            <a:off x="1522269" y="5356647"/>
            <a:ext cx="282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Date-1-12-2022</a:t>
            </a:r>
            <a:endParaRPr lang="en-I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95BFAB2-BA58-4B95-9EB6-133866B70CF9}"/>
              </a:ext>
            </a:extLst>
          </p:cNvPr>
          <p:cNvSpPr txBox="1"/>
          <p:nvPr/>
        </p:nvSpPr>
        <p:spPr>
          <a:xfrm>
            <a:off x="8066505" y="5315126"/>
            <a:ext cx="282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Sumit pal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79255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47324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7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21" y="46522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7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3" y="28073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47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CC127BF-2EBE-3F6D-1EA1-4ACC10C7C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46928" r="1397" b="6275"/>
          <a:stretch/>
        </p:blipFill>
        <p:spPr>
          <a:xfrm>
            <a:off x="121023" y="1030941"/>
            <a:ext cx="11949953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210D6B-06B2-98D3-E42B-2DB51945720B}"/>
              </a:ext>
            </a:extLst>
          </p:cNvPr>
          <p:cNvSpPr/>
          <p:nvPr/>
        </p:nvSpPr>
        <p:spPr>
          <a:xfrm>
            <a:off x="1378834" y="0"/>
            <a:ext cx="873335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BIBLIOGRAPHY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FD500B2-2C1E-FBFE-9B61-737F51564545}"/>
              </a:ext>
            </a:extLst>
          </p:cNvPr>
          <p:cNvSpPr txBox="1"/>
          <p:nvPr/>
        </p:nvSpPr>
        <p:spPr>
          <a:xfrm>
            <a:off x="2079813" y="1407459"/>
            <a:ext cx="4437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Wikipedia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W3School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Youtube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348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EF3F36A-13D2-46F8-2B2A-9D6459EC25AA}"/>
              </a:ext>
            </a:extLst>
          </p:cNvPr>
          <p:cNvSpPr/>
          <p:nvPr/>
        </p:nvSpPr>
        <p:spPr>
          <a:xfrm>
            <a:off x="1378834" y="0"/>
            <a:ext cx="873335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CERTIFICATE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D2AA2A-F515-3231-1F40-57FD01FEDB71}"/>
              </a:ext>
            </a:extLst>
          </p:cNvPr>
          <p:cNvSpPr txBox="1"/>
          <p:nvPr/>
        </p:nvSpPr>
        <p:spPr>
          <a:xfrm>
            <a:off x="1278180" y="1155032"/>
            <a:ext cx="9156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This is to certify that “</a:t>
            </a:r>
            <a:r>
              <a:rPr lang="en-IN" sz="2400" dirty="0" err="1" smtClean="0"/>
              <a:t>Sumit</a:t>
            </a:r>
            <a:r>
              <a:rPr lang="en-IN" sz="2400" dirty="0" smtClean="0"/>
              <a:t> Pal” </a:t>
            </a:r>
            <a:r>
              <a:rPr lang="en-IN" sz="2400" dirty="0"/>
              <a:t>student of branch BCA has successfully completed their web development project on </a:t>
            </a:r>
            <a:r>
              <a:rPr lang="en-IN" sz="2400" dirty="0" smtClean="0"/>
              <a:t>“A-JIO” </a:t>
            </a:r>
            <a:r>
              <a:rPr lang="en-IN" sz="2400" dirty="0"/>
              <a:t>under the guidance of “Garvit Verma”.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D56E856-1905-436D-F003-17BD1F7A60F5}"/>
              </a:ext>
            </a:extLst>
          </p:cNvPr>
          <p:cNvSpPr txBox="1"/>
          <p:nvPr/>
        </p:nvSpPr>
        <p:spPr>
          <a:xfrm>
            <a:off x="1522269" y="5378824"/>
            <a:ext cx="282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Student’s Signature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BA38FA-9F19-BE15-1307-902601F957D9}"/>
              </a:ext>
            </a:extLst>
          </p:cNvPr>
          <p:cNvSpPr txBox="1"/>
          <p:nvPr/>
        </p:nvSpPr>
        <p:spPr>
          <a:xfrm>
            <a:off x="8075469" y="5378824"/>
            <a:ext cx="282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Teacher’s Signature</a:t>
            </a:r>
          </a:p>
        </p:txBody>
      </p:sp>
    </p:spTree>
    <p:extLst>
      <p:ext uri="{BB962C8B-B14F-4D97-AF65-F5344CB8AC3E}">
        <p14:creationId xmlns:p14="http://schemas.microsoft.com/office/powerpoint/2010/main" val="411558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DE0CA58-33B0-26B9-06DA-D125A3B6E48F}"/>
              </a:ext>
            </a:extLst>
          </p:cNvPr>
          <p:cNvSpPr/>
          <p:nvPr/>
        </p:nvSpPr>
        <p:spPr>
          <a:xfrm>
            <a:off x="3589419" y="92666"/>
            <a:ext cx="464371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Source Code(HTML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7" y="738997"/>
            <a:ext cx="987391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7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4" y="27271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3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63" y="30480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1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5" y="57751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9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67376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7" y="48126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245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166</TotalTime>
  <Words>142</Words>
  <Application>Microsoft Office PowerPoint</Application>
  <PresentationFormat>Custom</PresentationFormat>
  <Paragraphs>21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Seemant Kumar</dc:creator>
  <cp:lastModifiedBy>Asus</cp:lastModifiedBy>
  <cp:revision>8</cp:revision>
  <dcterms:created xsi:type="dcterms:W3CDTF">2022-11-30T08:05:04Z</dcterms:created>
  <dcterms:modified xsi:type="dcterms:W3CDTF">2022-12-02T10:20:29Z</dcterms:modified>
</cp:coreProperties>
</file>